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20F0502020204030204" pitchFamily="2" charset="0"/>
      <p:regular r:id="rId14"/>
      <p:bold r:id="rId15"/>
      <p:italic r:id="rId16"/>
      <p:boldItalic r:id="rId17"/>
    </p:embeddedFont>
    <p:embeddedFont>
      <p:font typeface="EB Garamond Medium" panose="020F0502020204030204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– 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To showcase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person’s work, skills, achievements, and projects. It serves as an online portfolio or resume, allowing people to display their talents and capabilities to a wider audience, including potential employers, clients, or collaborators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60934482"/>
              </p:ext>
            </p:extLst>
          </p:nvPr>
        </p:nvGraphicFramePr>
        <p:xfrm>
          <a:off x="190850" y="2200475"/>
          <a:ext cx="4279525" cy="22248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au721220104001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AJMAL S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DEEPAK P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PUGAZHENDHI V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SANTHOSH</a:t>
                      </a:r>
                      <a:r>
                        <a:rPr lang="en-US" sz="1200" u="none" strike="noStrike" cap="non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VIGNESH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</a:t>
            </a: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Portfolio Website</a:t>
            </a:r>
            <a:endParaRPr lang="en-US"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Front end using </a:t>
            </a:r>
            <a:r>
              <a:rPr lang="en-US" sz="1600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html,css,react</a:t>
            </a: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and backend using java</a:t>
            </a: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endParaRPr lang="en-US"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Front end and back end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– 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Front end and back end for the portfolio website using java</a:t>
            </a:r>
            <a:endParaRPr 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end and Back end is created using HTML,CSS, REACT and Java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789337" y="2411312"/>
            <a:ext cx="3277890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/>
            <a:r>
              <a:rPr lang="en-IN" sz="900" b="0" i="0" dirty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https://github.com/</a:t>
            </a:r>
            <a:r>
              <a:rPr lang="en-IN" sz="900" b="0" i="0" dirty="0">
                <a:solidFill>
                  <a:schemeClr val="tx2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PugazhendhiVelu</a:t>
            </a:r>
            <a:r>
              <a:rPr lang="en-IN" sz="900" b="0" i="0" dirty="0">
                <a:solidFill>
                  <a:schemeClr val="tx2"/>
                </a:solidFill>
                <a:latin typeface="+mj-lt"/>
              </a:rPr>
              <a:t>/</a:t>
            </a:r>
            <a:r>
              <a:rPr lang="en-IN" sz="900" b="0" i="0" dirty="0">
                <a:solidFill>
                  <a:srgbClr val="BD8738"/>
                </a:solidFill>
                <a:latin typeface="+mj-lt"/>
                <a:ea typeface="EB Garamond SemiBold"/>
                <a:cs typeface="Calibri" pitchFamily="34" charset="0"/>
                <a:sym typeface="EB Garamond SemiBold"/>
              </a:rPr>
              <a:t>Task5_Link</a:t>
            </a:r>
            <a:endParaRPr lang="en-IN" sz="900" b="0" i="0" dirty="0">
              <a:solidFill>
                <a:schemeClr val="tx2"/>
              </a:solidFill>
              <a:latin typeface="+mj-lt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217</Words>
  <Application>Microsoft Office PowerPoint</Application>
  <PresentationFormat>On-screen Show (16:9)</PresentationFormat>
  <Paragraphs>46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Public Sans</vt:lpstr>
      <vt:lpstr>Noto Sans Symbols</vt:lpstr>
      <vt:lpstr>EB Garamond</vt:lpstr>
      <vt:lpstr>Times New Roman</vt:lpstr>
      <vt:lpstr>arial</vt:lpstr>
      <vt:lpstr>arial</vt:lpstr>
      <vt:lpstr>Calibri</vt:lpstr>
      <vt:lpstr>EB Garamond Medium</vt:lpstr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vijayasuriyan T.S</cp:lastModifiedBy>
  <cp:revision>19</cp:revision>
  <dcterms:created xsi:type="dcterms:W3CDTF">2020-08-13T11:21:46Z</dcterms:created>
  <dcterms:modified xsi:type="dcterms:W3CDTF">2023-11-15T07:14:45Z</dcterms:modified>
</cp:coreProperties>
</file>